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60" r:id="rId7"/>
    <p:sldId id="265" r:id="rId8"/>
    <p:sldId id="266" r:id="rId9"/>
    <p:sldId id="270" r:id="rId10"/>
    <p:sldId id="271" r:id="rId11"/>
    <p:sldId id="267" r:id="rId12"/>
    <p:sldId id="261" r:id="rId13"/>
    <p:sldId id="263" r:id="rId14"/>
    <p:sldId id="262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88CD"/>
    <a:srgbClr val="0C82E4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FEC6-A54E-41F2-A2F0-1EE84E146B14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42F5F-384F-456B-B67C-A34E38D86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2F5F-384F-456B-B67C-A34E38D863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5A0D-277D-4347-B208-B44AD94F42A1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A2DB-8C3F-4CC6-803D-0AF14FDF4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5A0D-277D-4347-B208-B44AD94F42A1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A2DB-8C3F-4CC6-803D-0AF14FDF4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5A0D-277D-4347-B208-B44AD94F42A1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A2DB-8C3F-4CC6-803D-0AF14FDF4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5A0D-277D-4347-B208-B44AD94F42A1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A2DB-8C3F-4CC6-803D-0AF14FDF4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5A0D-277D-4347-B208-B44AD94F42A1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A2DB-8C3F-4CC6-803D-0AF14FDF4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5A0D-277D-4347-B208-B44AD94F42A1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A2DB-8C3F-4CC6-803D-0AF14FDF4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5A0D-277D-4347-B208-B44AD94F42A1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A2DB-8C3F-4CC6-803D-0AF14FDF4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5A0D-277D-4347-B208-B44AD94F42A1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A2DB-8C3F-4CC6-803D-0AF14FDF4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5A0D-277D-4347-B208-B44AD94F42A1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A2DB-8C3F-4CC6-803D-0AF14FDF4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5A0D-277D-4347-B208-B44AD94F42A1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A2DB-8C3F-4CC6-803D-0AF14FDF4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5A0D-277D-4347-B208-B44AD94F42A1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A2DB-8C3F-4CC6-803D-0AF14FDF4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5A0D-277D-4347-B208-B44AD94F42A1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DA2DB-8C3F-4CC6-803D-0AF14FDF4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228600" y="4495800"/>
            <a:ext cx="2743200" cy="2133600"/>
          </a:xfrm>
          <a:prstGeom prst="flowChartPunchedTap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রকিবুল ইসলাম</a:t>
            </a:r>
          </a:p>
          <a:p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বিএডিসি উচ্চ বিদ্যালয়।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0"/>
            <a:ext cx="6934200" cy="1905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আন্তরিক অভিনন্দন......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0" y="5105400"/>
            <a:ext cx="4343400" cy="1295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 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 পদার্থ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বিজ্ঞান</a:t>
            </a:r>
          </a:p>
          <a:p>
            <a:pPr marL="2971800" marR="0" lvl="6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 descr="4eb424e9edefaI_love_photography_121_large_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52600"/>
            <a:ext cx="3657600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5867400"/>
            <a:ext cx="1907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পেরিস্কোপ</a:t>
            </a:r>
            <a:endParaRPr lang="en-US" sz="4400" dirty="0"/>
          </a:p>
        </p:txBody>
      </p:sp>
      <p:pic>
        <p:nvPicPr>
          <p:cNvPr id="4" name="Picture 3" descr="2005-07-17_194841_periskop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09600"/>
            <a:ext cx="426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276600" y="2133600"/>
            <a:ext cx="2362200" cy="1828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পেরিস্কোপের ব্যবহার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3" name="Picture 12" descr="perisko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905000"/>
            <a:ext cx="2743200" cy="2469633"/>
          </a:xfrm>
          <a:prstGeom prst="rect">
            <a:avLst/>
          </a:prstGeom>
        </p:spPr>
      </p:pic>
      <p:pic>
        <p:nvPicPr>
          <p:cNvPr id="14" name="Picture 13" descr="periskop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981200"/>
            <a:ext cx="2801118" cy="2362200"/>
          </a:xfrm>
          <a:prstGeom prst="rect">
            <a:avLst/>
          </a:prstGeom>
        </p:spPr>
      </p:pic>
      <p:pic>
        <p:nvPicPr>
          <p:cNvPr id="15" name="Picture 14" descr="periskop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981200"/>
            <a:ext cx="2819400" cy="2448428"/>
          </a:xfrm>
          <a:prstGeom prst="rect">
            <a:avLst/>
          </a:prstGeom>
        </p:spPr>
      </p:pic>
      <p:pic>
        <p:nvPicPr>
          <p:cNvPr id="16" name="Picture 15" descr="periskop-deta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981200"/>
            <a:ext cx="3048000" cy="2667000"/>
          </a:xfrm>
          <a:prstGeom prst="rect">
            <a:avLst/>
          </a:prstGeom>
        </p:spPr>
      </p:pic>
      <p:pic>
        <p:nvPicPr>
          <p:cNvPr id="7" name="Picture 6" descr="vinyl-decal-sticker-1248.jpg"/>
          <p:cNvPicPr>
            <a:picLocks noChangeAspect="1"/>
          </p:cNvPicPr>
          <p:nvPr/>
        </p:nvPicPr>
        <p:blipFill>
          <a:blip r:embed="rId6"/>
          <a:srcRect l="18065" t="2581" r="14839"/>
          <a:stretch>
            <a:fillRect/>
          </a:stretch>
        </p:blipFill>
        <p:spPr>
          <a:xfrm>
            <a:off x="8382000" y="304800"/>
            <a:ext cx="762000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80574E-7 L 0.25 0.275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10916E-6 L -0.27813 0.294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0916E-6 L -0.2875 -0.178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8353E-6 L 0.28333 -0.283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2954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i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6670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সমতল দর্পণে আপাতন কোণ ৬০</a:t>
            </a:r>
            <a:r>
              <a:rPr lang="bn-BD" sz="4400" b="1" baseline="30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হলে প্রতিফলন কোণ কত হবে? চিত্রের সাহায্যে দেখাও।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219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14601"/>
            <a:ext cx="7696200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দর্পণে কয় ধরনের বিম্ব তৈরি হয়?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সমতল দর্পণে বিম্বের আকৃতি কেমন ?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পেরিস্কোপে কতটি দর্পণ ব্যবহার হয়েছে?</a:t>
            </a:r>
          </a:p>
          <a:p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[1].06.17matir gor pic.jpg"/>
          <p:cNvPicPr>
            <a:picLocks noChangeAspect="1"/>
          </p:cNvPicPr>
          <p:nvPr/>
        </p:nvPicPr>
        <p:blipFill>
          <a:blip r:embed="rId2">
            <a:lum bright="30000" contrast="-33000"/>
          </a:blip>
          <a:stretch>
            <a:fillRect/>
          </a:stretch>
        </p:blipFill>
        <p:spPr>
          <a:xfrm>
            <a:off x="3200400" y="838200"/>
            <a:ext cx="2286000" cy="1118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9906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1242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বাস্তব জীবনে দর্পণের ব্যবহার লিখ ?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 rot="5221371">
            <a:off x="2483405" y="891871"/>
            <a:ext cx="4419600" cy="5506698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0595905">
            <a:off x="1975800" y="2877945"/>
            <a:ext cx="48173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implicity-bicy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467600" cy="6858000"/>
          </a:xfrm>
          <a:prstGeom prst="rect">
            <a:avLst/>
          </a:prstGeom>
        </p:spPr>
      </p:pic>
      <p:pic>
        <p:nvPicPr>
          <p:cNvPr id="12" name="Picture 11" descr="4589803346_4d9e6512e2.jpg"/>
          <p:cNvPicPr>
            <a:picLocks noChangeAspect="1"/>
          </p:cNvPicPr>
          <p:nvPr/>
        </p:nvPicPr>
        <p:blipFill>
          <a:blip r:embed="rId3"/>
          <a:srcRect l="7329" t="5000" r="7329" b="8333"/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</p:spPr>
      </p:pic>
      <p:pic>
        <p:nvPicPr>
          <p:cNvPr id="6" name="Picture 5" descr="untitled1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33400"/>
            <a:ext cx="9296400" cy="751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048489123_89bc367d07.jpg"/>
          <p:cNvPicPr>
            <a:picLocks noChangeAspect="1"/>
          </p:cNvPicPr>
          <p:nvPr/>
        </p:nvPicPr>
        <p:blipFill>
          <a:blip r:embed="rId2">
            <a:lum bright="43000" contrast="-22000"/>
          </a:blip>
          <a:srcRect l="2000" t="2941" r="2000" b="8824"/>
          <a:stretch>
            <a:fillRect/>
          </a:stretch>
        </p:blipFill>
        <p:spPr>
          <a:xfrm>
            <a:off x="0" y="0"/>
            <a:ext cx="918274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2743200"/>
            <a:ext cx="297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আলোর প্রতিফলন</a:t>
            </a:r>
            <a:endParaRPr lang="en-US" sz="6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971800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বিম্ব বা প্রতিবিম্ব কী বলতে পারবে</a:t>
            </a:r>
          </a:p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বিম্বের শ্রেণী বিভাগ করতে পারবে</a:t>
            </a:r>
          </a:p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দর্পণে বিম্ব তৈরির কৌশল ব্যাখ্যা করতে </a:t>
            </a:r>
          </a:p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পরবে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066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209800"/>
            <a:ext cx="4190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শিক্ষার্থীরা.......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ckwell_mirror.jpg"/>
          <p:cNvPicPr>
            <a:picLocks noChangeAspect="1"/>
          </p:cNvPicPr>
          <p:nvPr/>
        </p:nvPicPr>
        <p:blipFill>
          <a:blip r:embed="rId3"/>
          <a:srcRect l="24096" r="53012"/>
          <a:stretch>
            <a:fillRect/>
          </a:stretch>
        </p:blipFill>
        <p:spPr>
          <a:xfrm>
            <a:off x="457200" y="914400"/>
            <a:ext cx="2057400" cy="55906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2600" y="990600"/>
            <a:ext cx="29718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isometricOffAxis1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ockwell_mirror.jpg"/>
          <p:cNvPicPr>
            <a:picLocks noChangeAspect="1"/>
          </p:cNvPicPr>
          <p:nvPr/>
        </p:nvPicPr>
        <p:blipFill>
          <a:blip r:embed="rId3"/>
          <a:srcRect l="24096" r="53012"/>
          <a:stretch>
            <a:fillRect/>
          </a:stretch>
        </p:blipFill>
        <p:spPr>
          <a:xfrm>
            <a:off x="6248400" y="1143000"/>
            <a:ext cx="1600200" cy="520165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8" name="Picture 7" descr="11954271451610843147Machovka_Torch.svg.hi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256456">
            <a:off x="4189300" y="411384"/>
            <a:ext cx="1341638" cy="6496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124200" y="685800"/>
            <a:ext cx="1468089" cy="1047163"/>
            <a:chOff x="3124200" y="685800"/>
            <a:chExt cx="1468089" cy="1047163"/>
          </a:xfrm>
        </p:grpSpPr>
        <p:sp>
          <p:nvSpPr>
            <p:cNvPr id="10" name="Lightning Bolt 9"/>
            <p:cNvSpPr/>
            <p:nvPr/>
          </p:nvSpPr>
          <p:spPr>
            <a:xfrm rot="21339727" flipH="1" flipV="1">
              <a:off x="3124200" y="685800"/>
              <a:ext cx="1066800" cy="152400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ightning Bolt 10"/>
            <p:cNvSpPr/>
            <p:nvPr/>
          </p:nvSpPr>
          <p:spPr>
            <a:xfrm flipH="1">
              <a:off x="3505200" y="990600"/>
              <a:ext cx="762000" cy="152400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ightning Bolt 11"/>
            <p:cNvSpPr/>
            <p:nvPr/>
          </p:nvSpPr>
          <p:spPr>
            <a:xfrm rot="20765878" flipH="1">
              <a:off x="3659853" y="1143467"/>
              <a:ext cx="665950" cy="227666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ightning Bolt 12"/>
            <p:cNvSpPr/>
            <p:nvPr/>
          </p:nvSpPr>
          <p:spPr>
            <a:xfrm rot="19493504" flipH="1">
              <a:off x="3859162" y="1306616"/>
              <a:ext cx="733127" cy="426347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ightning Bolt 15"/>
            <p:cNvSpPr/>
            <p:nvPr/>
          </p:nvSpPr>
          <p:spPr>
            <a:xfrm flipH="1">
              <a:off x="3429000" y="838200"/>
              <a:ext cx="762000" cy="152400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rockwell_mirror.jpg"/>
          <p:cNvPicPr>
            <a:picLocks noChangeAspect="1"/>
          </p:cNvPicPr>
          <p:nvPr/>
        </p:nvPicPr>
        <p:blipFill>
          <a:blip r:embed="rId3">
            <a:lum contrast="-30000"/>
          </a:blip>
          <a:srcRect l="24096" r="53012"/>
          <a:stretch>
            <a:fillRect/>
          </a:stretch>
        </p:blipFill>
        <p:spPr>
          <a:xfrm>
            <a:off x="2209800" y="1066800"/>
            <a:ext cx="1981200" cy="5590674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45051E-6 L 0.275 0.0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066800" y="4114800"/>
            <a:ext cx="3200400" cy="304800"/>
            <a:chOff x="1066800" y="4724400"/>
            <a:chExt cx="3200400" cy="304800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1028700" y="4838700"/>
              <a:ext cx="228600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1143000" y="4724400"/>
              <a:ext cx="3124200" cy="304800"/>
              <a:chOff x="1143000" y="4724400"/>
              <a:chExt cx="3124200" cy="3048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143000" y="4724400"/>
                <a:ext cx="312420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rot="5400000">
                <a:off x="11811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13335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14859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6383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17907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19431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20955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22479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24003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25527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27051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28575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30099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31623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33147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35433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36957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38481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4000500" y="4838700"/>
                <a:ext cx="2286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/>
          <p:cNvGrpSpPr/>
          <p:nvPr/>
        </p:nvGrpSpPr>
        <p:grpSpPr>
          <a:xfrm>
            <a:off x="1219200" y="2438400"/>
            <a:ext cx="2057400" cy="1676400"/>
            <a:chOff x="1219200" y="2971800"/>
            <a:chExt cx="2057400" cy="1676400"/>
          </a:xfrm>
        </p:grpSpPr>
        <p:grpSp>
          <p:nvGrpSpPr>
            <p:cNvPr id="68" name="Group 67"/>
            <p:cNvGrpSpPr/>
            <p:nvPr/>
          </p:nvGrpSpPr>
          <p:grpSpPr>
            <a:xfrm>
              <a:off x="1219200" y="2971800"/>
              <a:ext cx="2057400" cy="1676400"/>
              <a:chOff x="685800" y="2971800"/>
              <a:chExt cx="2057400" cy="16764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342900" y="3314700"/>
                <a:ext cx="1676400" cy="99060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H="1">
                <a:off x="647699" y="3314700"/>
                <a:ext cx="1676400" cy="99060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1028699" y="3314700"/>
                <a:ext cx="1676400" cy="99060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409700" y="3314700"/>
                <a:ext cx="1676400" cy="99060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>
            <a:xfrm rot="16200000" flipH="1">
              <a:off x="1713706" y="3925094"/>
              <a:ext cx="153194" cy="75406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6200000" flipH="1">
              <a:off x="2019300" y="3848894"/>
              <a:ext cx="153194" cy="75406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6200000" flipH="1">
              <a:off x="2323306" y="3772694"/>
              <a:ext cx="153194" cy="75406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6200000" flipH="1">
              <a:off x="2628108" y="3620295"/>
              <a:ext cx="153192" cy="7540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209800" y="2286000"/>
            <a:ext cx="2514600" cy="1828800"/>
            <a:chOff x="1676400" y="2819400"/>
            <a:chExt cx="2514600" cy="1828800"/>
          </a:xfrm>
        </p:grpSpPr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1485900" y="3009900"/>
              <a:ext cx="1828800" cy="144780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 flipH="1" flipV="1">
              <a:off x="1790700" y="3009900"/>
              <a:ext cx="1828800" cy="144780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 flipH="1" flipV="1">
              <a:off x="2171699" y="3009900"/>
              <a:ext cx="1828800" cy="144780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2552700" y="3009900"/>
              <a:ext cx="1828800" cy="144780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5029200" y="4043065"/>
            <a:ext cx="3200400" cy="381000"/>
            <a:chOff x="5029200" y="4572000"/>
            <a:chExt cx="3200400" cy="381000"/>
          </a:xfrm>
        </p:grpSpPr>
        <p:grpSp>
          <p:nvGrpSpPr>
            <p:cNvPr id="86" name="Group 85"/>
            <p:cNvGrpSpPr/>
            <p:nvPr/>
          </p:nvGrpSpPr>
          <p:grpSpPr>
            <a:xfrm>
              <a:off x="5029200" y="4648200"/>
              <a:ext cx="3200400" cy="304800"/>
              <a:chOff x="1066800" y="4724400"/>
              <a:chExt cx="3200400" cy="304800"/>
            </a:xfrm>
            <a:solidFill>
              <a:schemeClr val="accent5">
                <a:lumMod val="75000"/>
              </a:schemeClr>
            </a:solidFill>
          </p:grpSpPr>
          <p:cxnSp>
            <p:nvCxnSpPr>
              <p:cNvPr id="87" name="Straight Connector 86"/>
              <p:cNvCxnSpPr/>
              <p:nvPr/>
            </p:nvCxnSpPr>
            <p:spPr>
              <a:xfrm rot="5400000">
                <a:off x="1028700" y="4838700"/>
                <a:ext cx="228600" cy="1524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Group 50"/>
              <p:cNvGrpSpPr/>
              <p:nvPr/>
            </p:nvGrpSpPr>
            <p:grpSpPr>
              <a:xfrm>
                <a:off x="1143000" y="4724400"/>
                <a:ext cx="3124200" cy="304800"/>
                <a:chOff x="1143000" y="4724400"/>
                <a:chExt cx="3124200" cy="304800"/>
              </a:xfrm>
              <a:grpFill/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1143000" y="4724400"/>
                  <a:ext cx="3124200" cy="762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11811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>
                  <a:off x="13335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5400000">
                  <a:off x="14859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>
                  <a:off x="16383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>
                  <a:off x="17907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19431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20955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5400000">
                  <a:off x="22479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>
                  <a:off x="24003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>
                  <a:off x="25527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>
                  <a:off x="27051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5400000">
                  <a:off x="28575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>
                  <a:off x="30099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31623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>
                  <a:off x="33147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35433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>
                  <a:off x="36957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38481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4000500" y="4838700"/>
                  <a:ext cx="228600" cy="1524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0" name="Freeform 109"/>
            <p:cNvSpPr/>
            <p:nvPr/>
          </p:nvSpPr>
          <p:spPr>
            <a:xfrm>
              <a:off x="5105400" y="4572000"/>
              <a:ext cx="3112828" cy="127379"/>
            </a:xfrm>
            <a:custGeom>
              <a:avLst/>
              <a:gdLst>
                <a:gd name="connsiteX0" fmla="*/ 0 w 3189028"/>
                <a:gd name="connsiteY0" fmla="*/ 181970 h 229737"/>
                <a:gd name="connsiteX1" fmla="*/ 368490 w 3189028"/>
                <a:gd name="connsiteY1" fmla="*/ 59140 h 229737"/>
                <a:gd name="connsiteX2" fmla="*/ 682389 w 3189028"/>
                <a:gd name="connsiteY2" fmla="*/ 195618 h 229737"/>
                <a:gd name="connsiteX3" fmla="*/ 1146412 w 3189028"/>
                <a:gd name="connsiteY3" fmla="*/ 45492 h 229737"/>
                <a:gd name="connsiteX4" fmla="*/ 1542197 w 3189028"/>
                <a:gd name="connsiteY4" fmla="*/ 222913 h 229737"/>
                <a:gd name="connsiteX5" fmla="*/ 2033517 w 3189028"/>
                <a:gd name="connsiteY5" fmla="*/ 4549 h 229737"/>
                <a:gd name="connsiteX6" fmla="*/ 2279177 w 3189028"/>
                <a:gd name="connsiteY6" fmla="*/ 195618 h 229737"/>
                <a:gd name="connsiteX7" fmla="*/ 2825087 w 3189028"/>
                <a:gd name="connsiteY7" fmla="*/ 31845 h 229737"/>
                <a:gd name="connsiteX8" fmla="*/ 3138986 w 3189028"/>
                <a:gd name="connsiteY8" fmla="*/ 195618 h 229737"/>
                <a:gd name="connsiteX9" fmla="*/ 3125338 w 3189028"/>
                <a:gd name="connsiteY9" fmla="*/ 195618 h 22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9028" h="229737">
                  <a:moveTo>
                    <a:pt x="0" y="181970"/>
                  </a:moveTo>
                  <a:cubicBezTo>
                    <a:pt x="127379" y="119417"/>
                    <a:pt x="254759" y="56865"/>
                    <a:pt x="368490" y="59140"/>
                  </a:cubicBezTo>
                  <a:cubicBezTo>
                    <a:pt x="482221" y="61415"/>
                    <a:pt x="552735" y="197893"/>
                    <a:pt x="682389" y="195618"/>
                  </a:cubicBezTo>
                  <a:cubicBezTo>
                    <a:pt x="812043" y="193343"/>
                    <a:pt x="1003111" y="40943"/>
                    <a:pt x="1146412" y="45492"/>
                  </a:cubicBezTo>
                  <a:cubicBezTo>
                    <a:pt x="1289713" y="50041"/>
                    <a:pt x="1394346" y="229737"/>
                    <a:pt x="1542197" y="222913"/>
                  </a:cubicBezTo>
                  <a:cubicBezTo>
                    <a:pt x="1690048" y="216089"/>
                    <a:pt x="1910687" y="9098"/>
                    <a:pt x="2033517" y="4549"/>
                  </a:cubicBezTo>
                  <a:cubicBezTo>
                    <a:pt x="2156347" y="0"/>
                    <a:pt x="2147249" y="191069"/>
                    <a:pt x="2279177" y="195618"/>
                  </a:cubicBezTo>
                  <a:cubicBezTo>
                    <a:pt x="2411105" y="200167"/>
                    <a:pt x="2681786" y="31845"/>
                    <a:pt x="2825087" y="31845"/>
                  </a:cubicBezTo>
                  <a:cubicBezTo>
                    <a:pt x="2968388" y="31845"/>
                    <a:pt x="3088944" y="168323"/>
                    <a:pt x="3138986" y="195618"/>
                  </a:cubicBezTo>
                  <a:cubicBezTo>
                    <a:pt x="3189028" y="222913"/>
                    <a:pt x="3157183" y="209265"/>
                    <a:pt x="3125338" y="195618"/>
                  </a:cubicBezTo>
                </a:path>
              </a:pathLst>
            </a:custGeom>
            <a:ln w="1333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800600" y="2438400"/>
            <a:ext cx="2057400" cy="1676400"/>
            <a:chOff x="1219200" y="2971800"/>
            <a:chExt cx="2057400" cy="1676400"/>
          </a:xfrm>
        </p:grpSpPr>
        <p:grpSp>
          <p:nvGrpSpPr>
            <p:cNvPr id="133" name="Group 67"/>
            <p:cNvGrpSpPr/>
            <p:nvPr/>
          </p:nvGrpSpPr>
          <p:grpSpPr>
            <a:xfrm>
              <a:off x="1219200" y="2971800"/>
              <a:ext cx="2057400" cy="1676400"/>
              <a:chOff x="685800" y="2971800"/>
              <a:chExt cx="2057400" cy="1676400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342900" y="3314700"/>
                <a:ext cx="1676400" cy="99060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647699" y="3314700"/>
                <a:ext cx="1676400" cy="99060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1028699" y="3314700"/>
                <a:ext cx="1676400" cy="99060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1409700" y="3314700"/>
                <a:ext cx="1676400" cy="99060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Arrow Connector 133"/>
            <p:cNvCxnSpPr/>
            <p:nvPr/>
          </p:nvCxnSpPr>
          <p:spPr>
            <a:xfrm rot="16200000" flipH="1">
              <a:off x="1713706" y="3925094"/>
              <a:ext cx="153194" cy="7540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16200000" flipH="1">
              <a:off x="2019300" y="3848894"/>
              <a:ext cx="153194" cy="7540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16200000" flipH="1">
              <a:off x="2323306" y="3772694"/>
              <a:ext cx="153194" cy="7540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rot="16200000" flipH="1">
              <a:off x="2628108" y="3620295"/>
              <a:ext cx="153192" cy="7540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5791200" y="2290466"/>
            <a:ext cx="2133599" cy="1828800"/>
            <a:chOff x="5791200" y="2819401"/>
            <a:chExt cx="2133599" cy="1828800"/>
          </a:xfrm>
        </p:grpSpPr>
        <p:cxnSp>
          <p:nvCxnSpPr>
            <p:cNvPr id="143" name="Straight Arrow Connector 142"/>
            <p:cNvCxnSpPr/>
            <p:nvPr/>
          </p:nvCxnSpPr>
          <p:spPr>
            <a:xfrm rot="5400000" flipH="1" flipV="1">
              <a:off x="5029200" y="3657600"/>
              <a:ext cx="1752600" cy="2286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rot="5400000" flipH="1" flipV="1">
              <a:off x="5524500" y="3467100"/>
              <a:ext cx="1752600" cy="6096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rot="5400000" flipH="1" flipV="1">
              <a:off x="6286499" y="3009900"/>
              <a:ext cx="1828800" cy="144780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5400000" flipH="1" flipV="1">
              <a:off x="6057900" y="3695700"/>
              <a:ext cx="1752600" cy="1524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>
            <a:off x="1524000" y="4648200"/>
            <a:ext cx="189987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নিয়মিত প্রতিফলন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643921" y="4648200"/>
            <a:ext cx="156485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ব্যাপ্ত প্রতিফলন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1" name="Picture 110" descr="mirror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4038600" cy="3914775"/>
          </a:xfrm>
          <a:prstGeom prst="rect">
            <a:avLst/>
          </a:prstGeom>
        </p:spPr>
      </p:pic>
      <p:pic>
        <p:nvPicPr>
          <p:cNvPr id="112" name="Picture 111" descr="flect_magic_mirr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09600"/>
            <a:ext cx="3810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905000" y="4876800"/>
            <a:ext cx="4800600" cy="381000"/>
            <a:chOff x="1524000" y="4191000"/>
            <a:chExt cx="5562600" cy="381000"/>
          </a:xfrm>
        </p:grpSpPr>
        <p:sp>
          <p:nvSpPr>
            <p:cNvPr id="5" name="Rectangle 4"/>
            <p:cNvSpPr/>
            <p:nvPr/>
          </p:nvSpPr>
          <p:spPr>
            <a:xfrm>
              <a:off x="1656443" y="4191000"/>
              <a:ext cx="5430157" cy="1524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524000" y="4343400"/>
              <a:ext cx="5430157" cy="228600"/>
              <a:chOff x="1524000" y="4343400"/>
              <a:chExt cx="5430157" cy="4572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 rot="5400000">
                <a:off x="1427843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5400000">
                <a:off x="1692729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>
                <a:off x="1957614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2222500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2487386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2752272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3017157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3282043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3546929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3811814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4076700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4341586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4606471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4871357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5136243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5401129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5798457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6063343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6328229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6593114" y="4439557"/>
                <a:ext cx="457200" cy="264886"/>
              </a:xfrm>
              <a:prstGeom prst="line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8" name="Straight Connector 47"/>
          <p:cNvCxnSpPr/>
          <p:nvPr/>
        </p:nvCxnSpPr>
        <p:spPr>
          <a:xfrm rot="5400000">
            <a:off x="3124994" y="3580606"/>
            <a:ext cx="259080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ine Callout 2 52"/>
          <p:cNvSpPr/>
          <p:nvPr/>
        </p:nvSpPr>
        <p:spPr>
          <a:xfrm>
            <a:off x="4724400" y="1295400"/>
            <a:ext cx="1066800" cy="533400"/>
          </a:xfrm>
          <a:prstGeom prst="borderCallout2">
            <a:avLst>
              <a:gd name="adj1" fmla="val 39219"/>
              <a:gd name="adj2" fmla="val -2534"/>
              <a:gd name="adj3" fmla="val 52013"/>
              <a:gd name="adj4" fmla="val -19226"/>
              <a:gd name="adj5" fmla="val 153438"/>
              <a:gd name="adj6" fmla="val -23639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667000" y="2362200"/>
            <a:ext cx="1752600" cy="2514600"/>
            <a:chOff x="1219200" y="2438400"/>
            <a:chExt cx="990600" cy="1676400"/>
          </a:xfrm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876300" y="2781300"/>
              <a:ext cx="1676400" cy="9906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6200000" flipH="1">
              <a:off x="1818309" y="3458265"/>
              <a:ext cx="50800" cy="4307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Line Callout 2 118"/>
          <p:cNvSpPr/>
          <p:nvPr/>
        </p:nvSpPr>
        <p:spPr>
          <a:xfrm>
            <a:off x="1676400" y="1066800"/>
            <a:ext cx="1219200" cy="685800"/>
          </a:xfrm>
          <a:prstGeom prst="borderCallout2">
            <a:avLst>
              <a:gd name="adj1" fmla="val 100627"/>
              <a:gd name="adj2" fmla="val 10100"/>
              <a:gd name="adj3" fmla="val 126213"/>
              <a:gd name="adj4" fmla="val 3482"/>
              <a:gd name="adj5" fmla="val 178740"/>
              <a:gd name="adj6" fmla="val 59676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আপাতিত রশ্মি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 rot="14858418">
            <a:off x="4502419" y="2223372"/>
            <a:ext cx="1693904" cy="2730563"/>
            <a:chOff x="1204694" y="2486232"/>
            <a:chExt cx="990600" cy="1676400"/>
          </a:xfrm>
        </p:grpSpPr>
        <p:cxnSp>
          <p:nvCxnSpPr>
            <p:cNvPr id="121" name="Straight Connector 120"/>
            <p:cNvCxnSpPr/>
            <p:nvPr/>
          </p:nvCxnSpPr>
          <p:spPr>
            <a:xfrm rot="16200000" flipH="1">
              <a:off x="861794" y="2829132"/>
              <a:ext cx="1676400" cy="9906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rot="11980932" flipH="1" flipV="1">
              <a:off x="1764670" y="3467954"/>
              <a:ext cx="129209" cy="10160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Line Callout 2 122"/>
          <p:cNvSpPr/>
          <p:nvPr/>
        </p:nvSpPr>
        <p:spPr>
          <a:xfrm>
            <a:off x="6934200" y="1600200"/>
            <a:ext cx="1143000" cy="609600"/>
          </a:xfrm>
          <a:prstGeom prst="borderCallout2">
            <a:avLst>
              <a:gd name="adj1" fmla="val 18750"/>
              <a:gd name="adj2" fmla="val 25"/>
              <a:gd name="adj3" fmla="val 17471"/>
              <a:gd name="adj4" fmla="val -22638"/>
              <a:gd name="adj5" fmla="val 85634"/>
              <a:gd name="adj6" fmla="val -49055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প্রতিফলিত রশ্মি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Arc 123"/>
          <p:cNvSpPr/>
          <p:nvPr/>
        </p:nvSpPr>
        <p:spPr>
          <a:xfrm rot="16858727">
            <a:off x="4193437" y="4172937"/>
            <a:ext cx="374027" cy="618041"/>
          </a:xfrm>
          <a:prstGeom prst="arc">
            <a:avLst>
              <a:gd name="adj1" fmla="val 16200000"/>
              <a:gd name="adj2" fmla="val 9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Line Callout 2 124"/>
          <p:cNvSpPr/>
          <p:nvPr/>
        </p:nvSpPr>
        <p:spPr>
          <a:xfrm>
            <a:off x="3429000" y="685800"/>
            <a:ext cx="1219200" cy="685800"/>
          </a:xfrm>
          <a:prstGeom prst="borderCallout2">
            <a:avLst>
              <a:gd name="adj1" fmla="val 100627"/>
              <a:gd name="adj2" fmla="val 10100"/>
              <a:gd name="adj3" fmla="val 126213"/>
              <a:gd name="adj4" fmla="val 3482"/>
              <a:gd name="adj5" fmla="val 483218"/>
              <a:gd name="adj6" fmla="val 5631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আপাতন কোণ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Arc 125"/>
          <p:cNvSpPr/>
          <p:nvPr/>
        </p:nvSpPr>
        <p:spPr>
          <a:xfrm rot="19862385">
            <a:off x="4369886" y="4297224"/>
            <a:ext cx="371182" cy="520003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Line Callout 2 126"/>
          <p:cNvSpPr/>
          <p:nvPr/>
        </p:nvSpPr>
        <p:spPr>
          <a:xfrm>
            <a:off x="6172200" y="457200"/>
            <a:ext cx="1219200" cy="685800"/>
          </a:xfrm>
          <a:prstGeom prst="borderCallout2">
            <a:avLst>
              <a:gd name="adj1" fmla="val 100627"/>
              <a:gd name="adj2" fmla="val 10100"/>
              <a:gd name="adj3" fmla="val 189895"/>
              <a:gd name="adj4" fmla="val 1243"/>
              <a:gd name="adj5" fmla="val 527000"/>
              <a:gd name="adj6" fmla="val -117190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প্রতিফলন কোণ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(r)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3" name="Object 4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58000" y="2971800"/>
          <a:ext cx="1600200" cy="1250156"/>
        </p:xfrm>
        <a:graphic>
          <a:graphicData uri="http://schemas.openxmlformats.org/presentationml/2006/ole">
            <p:oleObj spid="_x0000_s1026" name="Package" showAsIcon="1" r:id="rId3" imgW="914400" imgH="714240" progId="Package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590800" y="5715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সমতল দর্পণেঃ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724400" y="5791200"/>
          <a:ext cx="1579418" cy="457200"/>
        </p:xfrm>
        <a:graphic>
          <a:graphicData uri="http://schemas.openxmlformats.org/presentationml/2006/ole">
            <p:oleObj spid="_x0000_s1033" name="Equation" r:id="rId4" imgW="558558" imgH="16502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19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c 24"/>
          <p:cNvSpPr/>
          <p:nvPr/>
        </p:nvSpPr>
        <p:spPr>
          <a:xfrm rot="10800000">
            <a:off x="762000" y="828771"/>
            <a:ext cx="2590800" cy="2438400"/>
          </a:xfrm>
          <a:prstGeom prst="arc">
            <a:avLst>
              <a:gd name="adj1" fmla="val 17377282"/>
              <a:gd name="adj2" fmla="val 426214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533400" y="914400"/>
            <a:ext cx="1066799" cy="2438400"/>
            <a:chOff x="914401" y="533400"/>
            <a:chExt cx="1066799" cy="2438400"/>
          </a:xfrm>
        </p:grpSpPr>
        <p:cxnSp>
          <p:nvCxnSpPr>
            <p:cNvPr id="29" name="Straight Connector 28"/>
            <p:cNvCxnSpPr/>
            <p:nvPr/>
          </p:nvCxnSpPr>
          <p:spPr>
            <a:xfrm rot="10800000">
              <a:off x="1752600" y="533400"/>
              <a:ext cx="2286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1447800" y="685800"/>
              <a:ext cx="2286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1295400" y="836612"/>
              <a:ext cx="2286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1143001" y="989012"/>
              <a:ext cx="2286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>
              <a:off x="1066801" y="1141411"/>
              <a:ext cx="2286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 flipV="1">
              <a:off x="990601" y="1295398"/>
              <a:ext cx="228603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914401" y="1449388"/>
              <a:ext cx="228603" cy="746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914401" y="1601788"/>
              <a:ext cx="228601" cy="746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914401" y="1752599"/>
              <a:ext cx="228600" cy="76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 flipV="1">
              <a:off x="914401" y="1904999"/>
              <a:ext cx="228600" cy="76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V="1">
              <a:off x="990600" y="2057400"/>
              <a:ext cx="228600" cy="76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990600" y="22098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 flipV="1">
              <a:off x="1143000" y="2362200"/>
              <a:ext cx="22860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1371600" y="2514600"/>
              <a:ext cx="15240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1524000" y="2667000"/>
              <a:ext cx="15240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752600" y="2819400"/>
              <a:ext cx="15240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762000" y="1971771"/>
            <a:ext cx="2743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2971800" y="1285971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 rot="7682484">
            <a:off x="1477607" y="514611"/>
            <a:ext cx="1143000" cy="1600200"/>
            <a:chOff x="1219200" y="2438400"/>
            <a:chExt cx="990600" cy="1676400"/>
          </a:xfrm>
        </p:grpSpPr>
        <p:cxnSp>
          <p:nvCxnSpPr>
            <p:cNvPr id="71" name="Straight Connector 70"/>
            <p:cNvCxnSpPr/>
            <p:nvPr/>
          </p:nvCxnSpPr>
          <p:spPr>
            <a:xfrm rot="16200000" flipH="1">
              <a:off x="876300" y="2781300"/>
              <a:ext cx="1676400" cy="9906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 flipH="1">
              <a:off x="1818309" y="3458265"/>
              <a:ext cx="50800" cy="4307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 rot="21287983">
            <a:off x="1154396" y="1109653"/>
            <a:ext cx="2720407" cy="2056436"/>
            <a:chOff x="1219200" y="2438400"/>
            <a:chExt cx="990600" cy="1676400"/>
          </a:xfrm>
        </p:grpSpPr>
        <p:cxnSp>
          <p:nvCxnSpPr>
            <p:cNvPr id="74" name="Straight Connector 73"/>
            <p:cNvCxnSpPr/>
            <p:nvPr/>
          </p:nvCxnSpPr>
          <p:spPr>
            <a:xfrm rot="16200000" flipH="1">
              <a:off x="876300" y="2781300"/>
              <a:ext cx="1676400" cy="9906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6200000" flipH="1">
              <a:off x="1818309" y="3458265"/>
              <a:ext cx="50800" cy="4307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6543560">
            <a:off x="1513706" y="523108"/>
            <a:ext cx="641348" cy="2297158"/>
            <a:chOff x="1489852" y="2353858"/>
            <a:chExt cx="471463" cy="1893622"/>
          </a:xfrm>
        </p:grpSpPr>
        <p:cxnSp>
          <p:nvCxnSpPr>
            <p:cNvPr id="80" name="Straight Connector 79"/>
            <p:cNvCxnSpPr>
              <a:stCxn id="69" idx="3"/>
            </p:cNvCxnSpPr>
            <p:nvPr/>
          </p:nvCxnSpPr>
          <p:spPr>
            <a:xfrm rot="20456440">
              <a:off x="1489852" y="2353858"/>
              <a:ext cx="471463" cy="1893622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6200000" flipH="1">
              <a:off x="1818309" y="3458265"/>
              <a:ext cx="50800" cy="4307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 rot="21287983">
            <a:off x="889021" y="1843252"/>
            <a:ext cx="3174957" cy="1265609"/>
            <a:chOff x="1219200" y="2438400"/>
            <a:chExt cx="990600" cy="1676400"/>
          </a:xfrm>
        </p:grpSpPr>
        <p:cxnSp>
          <p:nvCxnSpPr>
            <p:cNvPr id="84" name="Straight Connector 83"/>
            <p:cNvCxnSpPr/>
            <p:nvPr/>
          </p:nvCxnSpPr>
          <p:spPr>
            <a:xfrm rot="16200000" flipH="1">
              <a:off x="876300" y="2781300"/>
              <a:ext cx="1676400" cy="9906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6200000" flipH="1">
              <a:off x="1818309" y="3458265"/>
              <a:ext cx="50800" cy="4307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Oval 116"/>
          <p:cNvSpPr/>
          <p:nvPr/>
        </p:nvSpPr>
        <p:spPr>
          <a:xfrm>
            <a:off x="3581400" y="2733771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6477000" y="1066800"/>
            <a:ext cx="228600" cy="2743200"/>
            <a:chOff x="6172200" y="756557"/>
            <a:chExt cx="304801" cy="2901043"/>
          </a:xfrm>
          <a:solidFill>
            <a:schemeClr val="accent6">
              <a:lumMod val="50000"/>
            </a:schemeClr>
          </a:solidFill>
        </p:grpSpPr>
        <p:sp>
          <p:nvSpPr>
            <p:cNvPr id="119" name="Rectangle 118"/>
            <p:cNvSpPr/>
            <p:nvPr/>
          </p:nvSpPr>
          <p:spPr>
            <a:xfrm rot="5400000">
              <a:off x="4965519" y="2146119"/>
              <a:ext cx="2901043" cy="121920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44"/>
            <p:cNvGrpSpPr/>
            <p:nvPr/>
          </p:nvGrpSpPr>
          <p:grpSpPr>
            <a:xfrm rot="16200000" flipV="1">
              <a:off x="4876815" y="2057389"/>
              <a:ext cx="2895599" cy="304800"/>
              <a:chOff x="1524000" y="4343400"/>
              <a:chExt cx="5430157" cy="457200"/>
            </a:xfrm>
            <a:grpFill/>
          </p:grpSpPr>
          <p:cxnSp>
            <p:nvCxnSpPr>
              <p:cNvPr id="121" name="Straight Connector 120"/>
              <p:cNvCxnSpPr/>
              <p:nvPr/>
            </p:nvCxnSpPr>
            <p:spPr>
              <a:xfrm rot="5400000">
                <a:off x="1427843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>
                <a:off x="1692729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>
                <a:off x="1957614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>
                <a:off x="2222500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>
                <a:off x="2487386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2752272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5400000">
                <a:off x="3017157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>
                <a:off x="3282043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3546929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3811814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4076700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>
                <a:off x="4341586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>
                <a:off x="4606471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>
                <a:off x="4871357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5136243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>
                <a:off x="5401129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>
                <a:off x="5798457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6063343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>
                <a:off x="6328229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>
                <a:off x="6593114" y="4439557"/>
                <a:ext cx="457200" cy="264886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1" name="Oval 160"/>
          <p:cNvSpPr/>
          <p:nvPr/>
        </p:nvSpPr>
        <p:spPr>
          <a:xfrm>
            <a:off x="8077200" y="1752600"/>
            <a:ext cx="762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/>
          <p:cNvGrpSpPr/>
          <p:nvPr/>
        </p:nvGrpSpPr>
        <p:grpSpPr>
          <a:xfrm rot="6370655">
            <a:off x="6936447" y="1535865"/>
            <a:ext cx="885245" cy="1145661"/>
            <a:chOff x="1219200" y="2438400"/>
            <a:chExt cx="990600" cy="1676400"/>
          </a:xfrm>
        </p:grpSpPr>
        <p:cxnSp>
          <p:nvCxnSpPr>
            <p:cNvPr id="166" name="Straight Connector 165"/>
            <p:cNvCxnSpPr/>
            <p:nvPr/>
          </p:nvCxnSpPr>
          <p:spPr>
            <a:xfrm rot="16200000" flipH="1">
              <a:off x="876300" y="2781300"/>
              <a:ext cx="1676400" cy="990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 rot="16200000" flipH="1">
              <a:off x="1818309" y="3458265"/>
              <a:ext cx="50800" cy="4307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 rot="21287983">
            <a:off x="6753773" y="2292003"/>
            <a:ext cx="1732453" cy="1141660"/>
            <a:chOff x="1219200" y="2438400"/>
            <a:chExt cx="990600" cy="1676400"/>
          </a:xfrm>
        </p:grpSpPr>
        <p:cxnSp>
          <p:nvCxnSpPr>
            <p:cNvPr id="169" name="Straight Connector 168"/>
            <p:cNvCxnSpPr/>
            <p:nvPr/>
          </p:nvCxnSpPr>
          <p:spPr>
            <a:xfrm rot="16200000" flipH="1">
              <a:off x="876300" y="2781300"/>
              <a:ext cx="1676400" cy="990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rot="16200000" flipH="1">
              <a:off x="1818309" y="3458265"/>
              <a:ext cx="50800" cy="4307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 rot="6370655">
            <a:off x="6764976" y="1749750"/>
            <a:ext cx="1252846" cy="1064697"/>
            <a:chOff x="1219200" y="2438400"/>
            <a:chExt cx="990600" cy="1676400"/>
          </a:xfrm>
        </p:grpSpPr>
        <p:cxnSp>
          <p:nvCxnSpPr>
            <p:cNvPr id="172" name="Straight Connector 171"/>
            <p:cNvCxnSpPr/>
            <p:nvPr/>
          </p:nvCxnSpPr>
          <p:spPr>
            <a:xfrm rot="16200000" flipH="1">
              <a:off x="876300" y="2781300"/>
              <a:ext cx="1676400" cy="990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 rot="16200000" flipH="1">
              <a:off x="1818309" y="3458265"/>
              <a:ext cx="50800" cy="4307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 rot="21287983">
            <a:off x="6761420" y="2657015"/>
            <a:ext cx="1640959" cy="1306240"/>
            <a:chOff x="1219200" y="2438400"/>
            <a:chExt cx="990600" cy="1676400"/>
          </a:xfrm>
        </p:grpSpPr>
        <p:cxnSp>
          <p:nvCxnSpPr>
            <p:cNvPr id="175" name="Straight Connector 174"/>
            <p:cNvCxnSpPr/>
            <p:nvPr/>
          </p:nvCxnSpPr>
          <p:spPr>
            <a:xfrm rot="16200000" flipH="1">
              <a:off x="876300" y="2781300"/>
              <a:ext cx="1676400" cy="990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rot="16200000" flipH="1">
              <a:off x="1818309" y="3458265"/>
              <a:ext cx="50800" cy="4307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 rot="10800000">
            <a:off x="6705600" y="1828800"/>
            <a:ext cx="1371600" cy="1588"/>
            <a:chOff x="6705600" y="1828800"/>
            <a:chExt cx="1371600" cy="1588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6705600" y="1828800"/>
              <a:ext cx="137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7391400" y="1828800"/>
              <a:ext cx="76201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629400" y="1828800"/>
            <a:ext cx="1371600" cy="1588"/>
            <a:chOff x="6705600" y="1524000"/>
            <a:chExt cx="1371600" cy="1588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6705600" y="1524000"/>
              <a:ext cx="137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7619999" y="1524000"/>
              <a:ext cx="76201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5257800" y="1828800"/>
            <a:ext cx="1447800" cy="838200"/>
            <a:chOff x="5257800" y="1828800"/>
            <a:chExt cx="1447800" cy="838200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5257800" y="1828800"/>
              <a:ext cx="1371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257800" y="1828800"/>
              <a:ext cx="1295400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257800" y="1828800"/>
              <a:ext cx="1447800" cy="533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Oval 107"/>
          <p:cNvSpPr/>
          <p:nvPr/>
        </p:nvSpPr>
        <p:spPr>
          <a:xfrm>
            <a:off x="5181600" y="1752600"/>
            <a:ext cx="762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1066800" y="4114800"/>
            <a:ext cx="126348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 বিম্ব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867400" y="4038600"/>
            <a:ext cx="153920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অসদ বিম্ব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3" animBg="1"/>
      <p:bldP spid="161" grpId="0" animBg="1"/>
      <p:bldP spid="108" grpId="0" animBg="1"/>
      <p:bldP spid="109" grpId="0" animBg="1"/>
      <p:bldP spid="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ple_periscope_dem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133600" y="685800"/>
            <a:ext cx="2819400" cy="4724398"/>
          </a:xfrm>
          <a:prstGeom prst="rect">
            <a:avLst/>
          </a:prstGeom>
        </p:spPr>
      </p:pic>
      <p:pic>
        <p:nvPicPr>
          <p:cNvPr id="5" name="Picture 4" descr="395233_349208158506844_1539569254_n.jpg"/>
          <p:cNvPicPr>
            <a:picLocks noChangeAspect="1"/>
          </p:cNvPicPr>
          <p:nvPr/>
        </p:nvPicPr>
        <p:blipFill>
          <a:blip r:embed="rId3"/>
          <a:srcRect l="24903" t="9925" r="50194" b="24566"/>
          <a:stretch>
            <a:fillRect/>
          </a:stretch>
        </p:blipFill>
        <p:spPr>
          <a:xfrm>
            <a:off x="1905000" y="4267200"/>
            <a:ext cx="685800" cy="1524000"/>
          </a:xfrm>
          <a:prstGeom prst="rect">
            <a:avLst/>
          </a:prstGeom>
        </p:spPr>
      </p:pic>
      <p:pic>
        <p:nvPicPr>
          <p:cNvPr id="7" name="Picture 6" descr="wall199c.jpg"/>
          <p:cNvPicPr>
            <a:picLocks noChangeAspect="1"/>
          </p:cNvPicPr>
          <p:nvPr/>
        </p:nvPicPr>
        <p:blipFill>
          <a:blip r:embed="rId4"/>
          <a:srcRect l="17468" t="4167" r="23930"/>
          <a:stretch>
            <a:fillRect/>
          </a:stretch>
        </p:blipFill>
        <p:spPr>
          <a:xfrm>
            <a:off x="2895599" y="1981200"/>
            <a:ext cx="3124201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3276600" y="5638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পেরিস্কোপের মাধ্যমে পাহাড় দেখছে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10800000">
            <a:off x="3429000" y="1828800"/>
            <a:ext cx="2192262" cy="14528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220px-AntelopeIslandEchoGhosttowns_2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762000"/>
            <a:ext cx="3352799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ight Arrow 10"/>
          <p:cNvSpPr/>
          <p:nvPr/>
        </p:nvSpPr>
        <p:spPr>
          <a:xfrm rot="10800000">
            <a:off x="5943600" y="1143000"/>
            <a:ext cx="381000" cy="457200"/>
          </a:xfrm>
          <a:prstGeom prst="rightArrow">
            <a:avLst/>
          </a:prstGeom>
          <a:solidFill>
            <a:srgbClr val="0C82E4"/>
          </a:solidFill>
          <a:ln>
            <a:solidFill>
              <a:srgbClr val="238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7083 0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138</Words>
  <Application>Microsoft Office PowerPoint</Application>
  <PresentationFormat>On-screen Show (4:3)</PresentationFormat>
  <Paragraphs>39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Package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TTC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COM103</dc:creator>
  <cp:lastModifiedBy>COM103</cp:lastModifiedBy>
  <cp:revision>91</cp:revision>
  <dcterms:created xsi:type="dcterms:W3CDTF">2012-09-16T04:51:03Z</dcterms:created>
  <dcterms:modified xsi:type="dcterms:W3CDTF">2012-09-24T05:44:32Z</dcterms:modified>
</cp:coreProperties>
</file>